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25D9-25F4-88D9-3012-453136BB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031D6-553A-7009-0506-D2BA4353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D3674-8027-EA10-1932-2D03B8AD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8DA5-1C68-1035-847F-90472E47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37D6-DCEE-4381-8C73-740AE2B5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790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9AF0-BD53-8B21-F06C-740A03C8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D29C8-D725-5DC8-B756-7CB95C80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2F8F-349E-5539-BFCD-13874D5F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489F9-D7A3-E2E0-0045-DD71F90E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82AB4-E133-28BD-F4DF-1C609A04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608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C2070-E256-6F9D-D533-A958980C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C48B8-E389-4B91-FBFE-D84FF0144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32F3-03AE-8F18-877C-9BB9EA0B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5933-5555-57A6-213D-2F5A8D8A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1D467-C183-B37C-3382-BAD9755A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31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4E39-7231-EA35-E789-700E7BCE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281B-DE3D-7B3C-4E77-75848A7D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50E-8A31-BA6C-DF0D-F3E2B3B8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78365-DD62-8537-8A18-99D4BD9E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0DFB9-E1B4-C3D4-5495-2A794D80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8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2F1-0276-9990-516F-D947A4EC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B3264-02A9-3033-9FFC-42EC17157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06073-24F8-016E-182E-3B41484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A284-9F63-1DF6-F88A-E7046535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EBBF-EE90-A4C0-5EB9-5CCF4159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35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C806-83F1-013A-BE28-7A07C6A9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8BED7-38A3-1393-988C-8BB845C2A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1C201-3B1D-DA04-818F-AFFD0029D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7B26-0DD6-F5D2-F1A9-9114DF12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DA9B8-C436-E1D0-C6C8-4B016EB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ED517-CCD1-A652-DE34-9083911E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740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E51C-12DB-0BB1-2C8B-708A82A9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31628-7887-3236-7D12-F280DA75A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FA27-2013-6262-C1E2-F731752C2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16AFD-158F-D3BF-71D6-EDCC582C1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4E981-A49C-CC85-899B-E48AE788E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EF5D6-2839-4F2F-13D2-9F4C72BA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10B9C-AAE6-60B8-7975-5F326E18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0478F-3FE8-87D5-595F-420A1782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67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8020-BC52-D298-1E1A-936DE6B1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D67A7-BE87-54FE-FB62-629F90B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A8960-D54E-3A3A-7B6A-7FA5D0F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E6C5D-AAC9-810E-288E-3EC90AC5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486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408C-DFB6-F794-5D0C-816D2945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ECDBE-3D65-E0AE-FD04-8F2330DD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F7308-374A-816F-9A85-41548BB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57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746E-65B7-7A9D-2569-8A74CE41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F31A-1164-9D7C-E723-3EC17B0FE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00B61-6282-0DFB-F161-43F44BCEC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B485E-3BD5-FD42-FC85-429DC2BD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2B38E-6D7E-68E6-41E7-BB60D1A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69B54-5D8E-7EC2-D48F-DFA698CB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764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8594-B63A-5045-C9C9-A5E5F7D1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390E3-66C5-1788-90D6-670F36DCA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F75D1-CEDF-1C87-A01D-E1CC0C24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6F4E1-DE1B-85EC-E026-326C27A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10F5-5A42-5C91-F4AB-DA798201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EFE59-F639-3CE1-7776-1033DB24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421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598EC-A0BA-2184-7925-AD4BD78C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60F03-54B3-2830-BC08-3F76C6C04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3FE18-650B-321E-8726-ACAA829BA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B0FE1-C6BD-4F13-8CF7-B87C95F9BE96}" type="datetimeFigureOut">
              <a:rPr lang="es-PE" smtClean="0"/>
              <a:t>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8CF2-1557-090F-8D4D-9AD2722CD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F85B-F39A-01E9-1709-B7E5FD9C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822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F1E8E-4DD7-B8B3-85AB-87967913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4" y="642694"/>
            <a:ext cx="6540741" cy="42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28CD9-7625-748F-7F05-DA7CDB4C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50" y="642694"/>
            <a:ext cx="2892054" cy="4277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308EB-219B-47F4-EA77-29E57025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58" y="5301650"/>
            <a:ext cx="3784484" cy="12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7CFDB-7FDB-78D7-118F-49001DD3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85F8-B92E-95C8-5B0C-B94739A9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9AF97-3655-3D27-7763-48B1E5F832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B875A-DDC5-3BCA-BB88-1C3C7A28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343" y="306110"/>
            <a:ext cx="7307563" cy="624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00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D5448-A01D-870B-590E-7BD9102E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58A20-98F8-B619-C003-0D4F9D06AEF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000FD-F063-6647-FD79-5A008164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9667C-E728-12EA-A83B-E99A91A6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92" y="975627"/>
            <a:ext cx="7313615" cy="50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81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8040-332D-6F11-9157-304684A8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FE1EB-A12B-EBFC-4B9B-8DD9E9147AB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636CB-B5E4-2A84-9E3B-5DEF75C1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B1A2-AA52-9DE3-6314-7FDED7A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80" y="151008"/>
            <a:ext cx="5679465" cy="6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22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8289-6045-935B-E1B2-9EA3BE9A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565571-8A74-1CF0-1B83-4359EA5F94D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799B9-EB50-D194-210A-AE38FB30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DA1AA-5DC8-A736-4F2E-B90DBAD7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2" y="1699662"/>
            <a:ext cx="9666553" cy="34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417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6C52-6373-D5E3-80B1-E5352399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8B4A4E-EC37-4CE7-9D64-863592B22C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C8B34-E6A7-B8B6-8CE6-DB277FAB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95FC6-5FC5-D87C-1247-4AD25D09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9" y="225230"/>
            <a:ext cx="5512777" cy="64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73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015C-C98F-2616-84FF-7BE30105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D2FFF-6869-DC63-AEFE-1124D725F2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EFF8A-6AFA-AA1D-01E4-3CA2236A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396BF-73A0-1D3D-0371-93BF404D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65" y="159401"/>
            <a:ext cx="5885277" cy="65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0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3F10-A1AC-3B0E-CA49-6AF0E269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E71C32-6CB2-B13E-A424-4C97AC9F001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C3B7E-D569-E04F-4724-266FD35D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D8C71A-6057-AFC0-D626-53CE7A7D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190" y="1300568"/>
            <a:ext cx="8565639" cy="42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49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7A71-F8D1-BCAD-B9F0-56E1F27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E14ED-FB8A-95CD-EB58-7BE274F1AF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4B5D6-96FD-2B92-6894-709FD842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62877-8B1A-08F6-075C-F5CEBE73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58" y="1450731"/>
            <a:ext cx="9638484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00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A6D86-1A76-7367-1ECD-C593F649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222A0-735A-94B1-9CE4-B169CC2284B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96FE-2D70-EA15-0BBD-F9D2C975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434833-2632-C1BE-C42C-B936EC36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63" y="503742"/>
            <a:ext cx="6727074" cy="58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11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C087-756A-35E8-3FF4-DFD8199D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62B49-D8AF-2867-AAE7-658EC66DBA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65064-9C98-B277-FB59-6E87A1CB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3FA31-0B9E-694A-43A3-9598D07F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23" y="477868"/>
            <a:ext cx="6903354" cy="59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363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5439-4D09-2D87-2E85-B48863A1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793D5-336B-43B7-372E-6B99139430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A39E8-9CAC-4F86-1663-DC634D77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0E846-D0A8-A1CE-8FAE-1080CF95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4" y="500951"/>
            <a:ext cx="8097071" cy="59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6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4904-53D2-199A-3D3C-86B764F0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58223-C3A6-C7E4-2522-33BB2580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D1721-664E-9D83-4E55-57560CC35E3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F7432-51F9-6A1B-AEED-AF2AE6AE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46" y="482398"/>
            <a:ext cx="8364692" cy="59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13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A29E-8C84-77C2-F658-671245BD9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0EA6C-7F1F-9DF0-D05D-F0FCB6B01FF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3C3EF-EB97-319B-6664-ED1BF6A6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A08B-02E1-BE95-021E-E952DA0A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21" y="255560"/>
            <a:ext cx="5121519" cy="66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73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A32F-4D09-43B4-8A56-4D7B20AC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6EAD4-89B6-D882-E987-824FCBBC18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5C6A3-F9FD-AF97-C13B-E49461D4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63000-C7CB-DBAD-D3F2-4DDC568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6" y="286637"/>
            <a:ext cx="4460558" cy="62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241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6788-7FB3-A63F-39B5-2B31F5F6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0DA6E-1063-C48E-DDB8-426DE99E8E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57FAF-65FE-DD9A-0848-D11D5C18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7F40D-A4D1-A3D7-CF9E-0D81440A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48" y="1779196"/>
            <a:ext cx="9006304" cy="32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6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CC80-1307-1841-80E0-0F84E6BE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1E237-4C61-5A46-36F5-23E275A0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814A8-E418-5572-1B78-C6B84A43CC3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4E416-BA16-C61B-3335-E442BCC4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67" y="333582"/>
            <a:ext cx="8111257" cy="6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98C-A075-6046-F474-146DD55B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CDF5-1784-350B-A638-4BAB9F5A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11A92-7F8E-833F-EB3F-5CA18C24638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70539-6976-506A-FCEA-E80DD9DB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22" y="1413368"/>
            <a:ext cx="10011820" cy="3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0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3AF6-CA30-FDE7-9A89-1A521FD9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9B2FE-3942-406B-A2D0-D19CF06E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BA107-91B8-5CEA-E727-507A4F81C0B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6E4D4-7162-2B5A-8121-808870A6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12" y="0"/>
            <a:ext cx="5914216" cy="68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6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BA882-FA62-1107-FDCE-624550B6C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0AFD15-B944-B097-07F6-BCF3E997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560F7-F342-DAD9-AAB8-C618D449F33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8FA5E-B0CD-D0BE-9B09-C458503E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9" y="1545745"/>
            <a:ext cx="11195201" cy="34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A1A87-05CB-2CAA-F5EE-B54FF93F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BB08B-C681-A4EF-0757-DA041408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ECB07-8EC4-553F-1F33-B793A7645C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BBACC-0FAB-0A3A-4196-CE9E2B79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53" y="9525"/>
            <a:ext cx="6165821" cy="68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6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03838-A8F8-A4A7-20D5-8E435FAA2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0D2D4-A21C-AF3B-E05A-214FD3EE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E841B-A8B4-9EB2-E30C-F9FA237FBED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FBA40-E5DA-E42B-BBD9-A82FE469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65" y="1327787"/>
            <a:ext cx="8666269" cy="38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EF01-54DF-40A0-2556-1057C336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9AF180-0342-F2F8-302D-37BDB60D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E8F1A-52D6-C54D-4C84-251A7D2931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7544-AF75-E68E-3C14-DBD5722E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493" y="207303"/>
            <a:ext cx="8390247" cy="62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85AB-5BB1-58C7-80BA-2DE8C494C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2BE76-3CC4-98CC-B74B-6DAAC6CF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CB405-7C95-2FC0-794E-EE00CDBD06D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45F54-885B-B249-EFE7-45CEBF1F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97" y="249536"/>
            <a:ext cx="8046380" cy="62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6898B-BECC-EC7A-DCB1-C0EB9B6E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8E23D-38B4-DBCF-62C5-FC3835C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01" y="1"/>
            <a:ext cx="8910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58193A-2E00-544C-9271-822E22B7E3BB}"/>
              </a:ext>
            </a:extLst>
          </p:cNvPr>
          <p:cNvSpPr/>
          <p:nvPr/>
        </p:nvSpPr>
        <p:spPr>
          <a:xfrm>
            <a:off x="1641001" y="3429001"/>
            <a:ext cx="8451905" cy="21781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820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F2AC-DCC5-C02B-A3BD-6D5D0C6A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3CC63-14C6-7402-007A-0512D2D4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55363-A506-B295-2616-FA03A4E87EA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49DA0-8735-3574-3E54-EE96B47E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47726"/>
            <a:ext cx="7605982" cy="63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2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379D-0D71-D644-0AE0-1BD73BF57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80191-4D06-46FE-DEA7-AED0F3D3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8A63F-BEFE-D6BD-987F-1B6959217F5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A2E54-ACBB-6B03-62A9-E1622473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12" y="0"/>
            <a:ext cx="5006376" cy="67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EC293-426D-FCB9-F83B-8B92A2AD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CA006-F9CA-B37E-C825-563A5DBA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5AFF3-88C8-ECD6-B983-5A030963C57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B5734-4AF0-81F5-B998-8731CB0A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33" y="38100"/>
            <a:ext cx="6104537" cy="67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3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E919-3371-A93A-A7A8-1EABDAE7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AA37C-F60B-4ED0-F438-FEB1C53C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ED2FF-4B8F-C384-28EE-432BABAC809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823D-DEBC-611C-81B3-B7E8210E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63" y="133350"/>
            <a:ext cx="6134279" cy="65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789F-06A0-BB4D-06B0-B1654407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65A4F-68FA-FD24-E2DA-8B4AEB36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3D3AC-4C27-51B9-F9C6-77F18B93B79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68AB1-3626-43D6-A123-A85C7196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964796"/>
            <a:ext cx="8891929" cy="46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7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2BE79-D01C-0F4C-A7DF-D2FF4165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824D7-44F7-76FA-603A-5D6D7149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FD5A4-F92F-0A04-4A93-597DB90D041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A60F2-A2EA-C54F-B115-72D19CEC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86906"/>
            <a:ext cx="7080669" cy="65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6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086D-CA5C-BC6E-E470-580C7940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3DA81-2D4E-C95B-3E39-53727708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F9B19-583F-A55E-9465-4BED4D4BFC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6D26F-10D6-DAC5-AFF5-22F3B17C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873" y="219883"/>
            <a:ext cx="8890241" cy="600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AB62-0AF9-1AFE-5738-0898F5D9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B8323-F7FE-8F10-8B99-1ACD5AF5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28FDA-68DE-0CE4-CF0C-50B9CFD5073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18B80-03A0-6685-F535-80FBFFA4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65" y="1241523"/>
            <a:ext cx="9550821" cy="40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4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AA08-44C7-D0FD-1D01-C771459B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68F67-C036-FD40-639B-1E856792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387BD-5F3C-B21E-B14D-16B31E06E6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BEA9-64D3-8854-04FC-9AF41806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80" y="-4313"/>
            <a:ext cx="6081981" cy="67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3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C69B-4065-A054-9F29-6D5B975A6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698EC3-08A0-B83A-F135-8E76358D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791F0-175E-6C49-602D-C58004ED71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D045B-E534-A220-7515-71E65208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3" y="195082"/>
            <a:ext cx="6237258" cy="64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0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F05D7-FB2B-AF97-AD29-07F29CFB2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56C7B-27FF-4917-5A9E-363AF1E0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73" y="1993383"/>
            <a:ext cx="6418053" cy="28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74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21F0-0598-FBBA-AF60-6FBEA8D57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63435-085F-9AE9-4956-D2DD6C18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4D443-9985-7EA6-A5EC-3CB151227D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F67E-7F33-47D8-B779-BEC6AA32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15598"/>
            <a:ext cx="8542014" cy="45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5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43A6-8877-790F-32FE-F2801BFE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A4E2E-479D-D699-0A79-5CC064F0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812EE-6EFD-9B09-C694-A06CA9E5132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000E-2D4B-E719-2045-83B88740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45" y="0"/>
            <a:ext cx="5713653" cy="67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B526F-965A-D805-497A-9268ADAF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0BF33-7AD6-1AEA-9834-1385FE15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10590-62B8-17F8-DCCD-CA55004E0F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6C6DE-747C-5852-4609-6DA06ACA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27" y="1662149"/>
            <a:ext cx="8992345" cy="36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1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BB3AC-6B47-89A6-C6F5-71387230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ECD68-EE5C-ADC4-D19B-7614ACB4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7952A-FB37-3B7A-966A-671916BECDB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8C0D9-6FCC-2D61-5ADA-F2CECE28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4" y="344697"/>
            <a:ext cx="7600473" cy="60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24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4F35D-6A43-6814-3715-49E5E222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90038-B3E9-8DFF-01B4-A823092F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E9CA0F-E232-3ABD-5780-EE46A094D9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9E815-BE0E-A5B1-97DA-6905EDF6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28" y="482397"/>
            <a:ext cx="7258900" cy="57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17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5F3B-9BF0-60C6-D314-63B87A12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7946C-51AD-C5B1-1E69-C14F8851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8A46F-4887-9CE8-BC38-F9E4CF6D25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59427-33C2-A2EF-7E07-E0C5309B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75943"/>
            <a:ext cx="5392228" cy="6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67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4618-5EBD-EC0E-69D0-EEB01B1D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C1D8B-0D97-6BF6-648A-37588C56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AA81B-5AAC-BD02-D098-80220830390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DCCE0-E87C-EFB7-EA27-2788B01A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6" y="1247651"/>
            <a:ext cx="9281057" cy="45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5828-AFEE-A408-19C4-505D2C52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C7214-32D8-13A3-B3E4-F08AC557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BEC81-0DE6-8ADC-1B23-93923EFAE28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5E20D-8C26-3531-7C12-972D91E3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77" y="343619"/>
            <a:ext cx="8364180" cy="57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42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EC04-39C3-5296-5A61-4B185E0D5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C0FA5-7187-918B-CC5C-A19D9159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11C7A-EE4A-B5C0-5181-CDF5807674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E1BE0-9CD3-D329-CD91-E0FA10A5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17" y="391820"/>
            <a:ext cx="6879566" cy="58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4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ED06-7D5C-733B-460E-E7E5B913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FF51E-F451-70FE-2B8A-7EDACBD6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DEEC9-8A3D-1503-09CE-F2648612279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1FD78-C7E3-9468-4384-22F4F3F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52" y="226819"/>
            <a:ext cx="5068199" cy="640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7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79F40-971F-60D2-0091-69774F88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7B30-CB4F-2C71-23CD-E3CBD4D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BE58D-DAFF-5112-FEEE-4BBF2B55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0" y="0"/>
            <a:ext cx="6211018" cy="6802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C7050-5419-B7D5-5392-3D0D9285EF8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4893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67AF-EBC3-A570-C295-C4AD2DC2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ED37F-8FE2-7DF2-721F-06F22AB8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AA1B4-615C-ED0E-D23F-9CC0CC87756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AA59A-4AFE-012B-CD45-2A55A000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80" y="230577"/>
            <a:ext cx="5114027" cy="65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2E7A-2C47-DFD4-CE3C-153F96FC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17DB4-E50B-D6D0-14CF-AE4EDB56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5C6A5-46D7-603F-BFF1-7DB6AEB13EE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81A9B-F88A-6362-019D-4CAF582A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4" y="1318479"/>
            <a:ext cx="9441559" cy="43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5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A48F-4E13-4C19-5DB0-09D88828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64626-7672-3513-024C-C685DE2AB60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EDE0B-EEA4-45A1-C04B-06B9B873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1" y="1297108"/>
            <a:ext cx="8294717" cy="39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F0B08-F198-C561-CCD4-FF3872EA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31405A-557B-99ED-0A68-90FF470E19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462B6-D1D3-B2D1-9D9C-65FC9580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AE778-8982-E1CC-9671-AD2782E9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690" y="80306"/>
            <a:ext cx="5922483" cy="66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9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FD79-27D9-2A79-AC18-9BAD7F8E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D77CA4-1436-B8A1-B8BB-9C5236F9CCD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9AD3A-2DE9-788D-BF39-8F12BD2B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2AFBB-9031-782E-8A18-615DED02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38" y="145569"/>
            <a:ext cx="5370394" cy="66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4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F4A6-150D-FF77-658F-7404847C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E690-3D18-D716-E85D-6BA45525EFE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1AE3C-584F-866F-B76B-B97DCC73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433B2-A32B-CB8F-30FC-E4D3EE2D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15" y="142875"/>
            <a:ext cx="6230069" cy="6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D902-FB86-FB21-1E6C-6DA234151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CEAEA-DB27-9464-6B63-9C95AAB3E1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FB7DD-9EB0-5B5A-2855-60BC2D11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E5490-16D1-5DE4-355F-9142605B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11" y="157971"/>
            <a:ext cx="5061640" cy="6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5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F8593-88DF-C07C-5866-2EE136A9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E5AEC-1B0B-8069-7CF6-5EEF5FCE84E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76A50-1B26-AF7A-0029-B1BF3008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831FB-276B-F940-481A-95B29F9C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58" y="254838"/>
            <a:ext cx="7419080" cy="60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3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20F3-5881-9CB4-F4AD-3E15391F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16A4B-4DAB-D50E-0778-30941B74051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EB38-AF49-8D7D-F845-E3C2D082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E1F9C-95DD-E683-03F1-66C44C99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87" y="1226791"/>
            <a:ext cx="9567210" cy="44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6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C31D-666D-4343-90F5-A4C0AB8A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4A0A1-2A90-1E0C-98BB-44D6272A6B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7B56-A132-C39A-EE89-9E543573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7CD9C-14B8-FB98-C67A-51ECEA34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61" y="99808"/>
            <a:ext cx="5916553" cy="66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9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A0ED-32A8-5E64-25A7-5465A73D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AB91-B5A6-B6AA-AA68-8200EC04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73CE6-CDCF-35F8-DEED-9B84998CA4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9719C-8CE4-FCA6-48CD-A2A5707B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579227"/>
            <a:ext cx="8284413" cy="52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86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2244-AF48-9C3B-D1A3-24DE8FCE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47E47-1864-FB25-3CCB-2D23647B9E6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67009-0F37-DA7A-A649-F44711CC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17E84-5190-F40A-A121-A558B388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595119"/>
            <a:ext cx="9173416" cy="37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8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265E-A767-BDE5-559A-514CF9E5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42037E-F9DD-1FD0-5A48-CEA3D72A391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CE018-3189-667A-28D0-9F889131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2A5CC-DA5F-C4C6-1AA0-F8E60D54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80" y="137303"/>
            <a:ext cx="5709520" cy="6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5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FB8A-F5C9-8634-B2C3-C59EAAF2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12B0D4-9A26-1A3A-AE3B-27176206D0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BE443-B1B3-5392-5E3B-DBD2B53D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D53DC-B945-403A-FF49-E1141853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98" y="2115725"/>
            <a:ext cx="10226162" cy="262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0637-DAB4-D770-2E6E-FFDEBC36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EB6EBE-EF2A-C722-0802-A588B08381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B0A9C-7628-7123-6E4B-62E8E26C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5839A-AAA1-4CFE-5800-5881CE0F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63" y="180525"/>
            <a:ext cx="4711820" cy="64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2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2416-0153-E7C6-30DC-6359E9BB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23F5D-5558-7416-8B62-71C2BC6C72D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A88CD-8E8C-3743-4495-7AB9321A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E704B-6D86-35D6-F741-C370209F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742" y="1094158"/>
            <a:ext cx="9781925" cy="47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9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3C63-CDE0-D353-41FD-77A869EF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D4EEF4-60FF-A325-B9D8-23877AE1EF1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A9E9A-AE44-878A-0AA2-0DBC26D2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6C908-DA41-D8FA-B85A-51A54264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794" y="443628"/>
            <a:ext cx="6710183" cy="62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6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9D8E4-3531-8C54-205D-280F44FC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B1DF-FED8-38F9-B64F-6E83D9539B1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91E72-93F2-2BE9-9B6D-3D720349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26749-AF09-90EA-33E4-E1A66DB5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22" y="233156"/>
            <a:ext cx="4663027" cy="6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0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CC526-3F74-E145-C3BD-25DEADF0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FD10C6-7FCD-2F51-2F35-23AED99045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FB9D0-93BA-4BFB-7090-05ADC461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0714-C1D8-168F-BD5C-12253F6C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34" y="1146818"/>
            <a:ext cx="8607085" cy="45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79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AADF-8495-1810-08D2-7A182A80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77057-2434-ABD8-D958-A4FEAF0E22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27D4F-B113-B52C-E5CB-787FE6A9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7301E-879D-7FAF-64CE-AB9389A0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9" y="443628"/>
            <a:ext cx="7158757" cy="5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0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A716C-844C-D106-13A7-E9D70511D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85915-C318-0A77-92BE-0033737474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6ED05-645E-59EF-8024-D2137929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A36D6-ABED-7EDA-E63C-55AE8E0B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55" y="1189816"/>
            <a:ext cx="9035383" cy="41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8334-0D4F-F3DA-914E-B624E43D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AB976-FACA-3E7F-6CAF-5BC21F07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6EB13-5463-9CFC-A59B-4A8C56D13E2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D358D-6844-0A53-F68E-CE7A0D85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291591"/>
            <a:ext cx="7211682" cy="63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09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F0B3-F677-C4FF-90B7-4594A3E8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2CAFB6-9F87-F80B-3A2B-E2FBAC139A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A605E-D576-9D0D-8A28-D9BDAB85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782B6-9290-8D82-AFD1-A74536F20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82" y="232440"/>
            <a:ext cx="6713777" cy="63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9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D42BD-E745-B1F8-5AA1-07AF0BB7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E19C70-4D81-BCF7-9C60-9D6DFDF53ED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D7834-729E-36D5-582B-C1A6BD10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41C2C-1A14-0952-3CC7-195B35B7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13" y="634041"/>
            <a:ext cx="8819970" cy="51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EC0B-3276-5580-7C37-ECE59BA16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DB2545-55BE-EB09-5E70-2F0BFFABF12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19365-0EEC-1A45-28D4-1B80ECA9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391A9-C903-1EB8-ADB7-886EFB7F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216019"/>
            <a:ext cx="6689785" cy="64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2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3A89B-8C11-50A0-C8C6-180022E7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8046D-145D-1278-C20B-5C803E5CB57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D8D75-7906-BCD2-59F8-8E42483D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49212-235B-14EB-4BCB-AAF2E2FB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94" y="443628"/>
            <a:ext cx="8209863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26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06CD-DF37-3AA9-98A9-BE6C6165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B463B-1824-2FEB-C0C1-9835CEA29D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6CA17-0769-1DFC-8FF4-B1E4AD6E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360AD-137B-C044-B721-F35BA18A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035079"/>
            <a:ext cx="9460904" cy="50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1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C312-5C81-EC6E-8E94-B3D5908E3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B3640A-5AB2-0C65-98DA-7C1A5AC0C99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3EC4D-9E74-0481-C358-3BA90480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24E26-EA28-6884-21BE-1943A244B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5" y="-1"/>
            <a:ext cx="8246853" cy="64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56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F66E7-E6E9-1588-D290-4C96E614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51BB9-1A64-6AF3-F95C-CEECC637275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78AAD-5C7C-8DD8-C269-DD17CCDC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CEFA2-4782-C2AE-0732-62F8F3CF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40" y="178639"/>
            <a:ext cx="7975659" cy="6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68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126DD-3CEC-BCD2-1200-DDC4D22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0133C-237E-390A-260F-F5D4F562D7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55919-ADD6-A87A-8EED-3C110152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0E6C4-57C8-5960-DB5E-4769EA92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33" y="226314"/>
            <a:ext cx="6276527" cy="64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5BA2-B97F-0D96-3BD4-DF740693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91586-F1EE-EE0E-1A41-07CA3C4E20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EAA75-2292-2529-1828-B0351781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CC046-A5D1-D162-A03D-38508DB2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28" y="2023384"/>
            <a:ext cx="10096136" cy="27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7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DB364-E3A6-C9C5-2A94-536A8512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CDA44-644E-54F9-93CC-A7A7F5320B2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57975-13B8-3C44-9944-15CF58F7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1E048-09D0-AE6D-178F-4AFAA870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51" y="570152"/>
            <a:ext cx="6669747" cy="53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2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6D710-3A66-C1C0-B1A6-2A78AE7D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603F7-4899-61F3-BC2A-1209BD48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F4608-C0B9-CF81-79E3-5F4651FF10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9302D-3F5A-D5CB-C430-2B39FB335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16" y="0"/>
            <a:ext cx="7296780" cy="68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60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BC858-79CC-F85B-E555-19B1D570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04DFD-678D-74D4-D16F-F8F4B24697F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E1E22-628C-FE72-CB00-59AC1128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E6644-6A04-FF28-90E3-14E9AF83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887256"/>
            <a:ext cx="8864089" cy="51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26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1208C-2ED5-EAE9-B289-17E307A70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472F6-F0A7-A61B-DFBB-DB320F9AD6F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47FFA-9148-390D-7E5B-2A48150A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017E-4A44-2A1C-E3E0-28460716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35" y="194708"/>
            <a:ext cx="5611933" cy="64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5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13D1-3483-EAE6-41D7-2BAF9CD7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DE644-927A-6647-F0C5-784D3461EC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A6FF7-9CC0-10FF-CAC8-AA1F82E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9A6A8-A2E7-7D10-D61E-B1801E61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1" y="606543"/>
            <a:ext cx="7498470" cy="544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4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6764-5AD7-DF6D-CD91-459220F5C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0AFE4-36F9-C2ED-571B-90DB5246D8E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89652-8845-91E3-F72C-0109A808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F3487-0D58-4ABF-FEA0-FFB01530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18998"/>
            <a:ext cx="6808937" cy="62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11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ED6A8-AAF6-E747-C9BD-E51A4FD8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A48904-4B9D-4E35-5CF6-D8F6A775588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45C65-3D02-1083-6C44-26D38F31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AD9D2-797B-AE90-AAEE-1A5C7808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5" y="317469"/>
            <a:ext cx="9147205" cy="61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6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784-2ABB-25E5-C6BB-B889EB02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1B8F9-0205-128D-B030-2FBCC27BF65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2C53B-8265-DD99-FD54-D5149D6F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B06B9-A862-2C9E-D269-750B8032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72" y="202899"/>
            <a:ext cx="6390107" cy="64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0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9326-C326-BAC1-1764-175D74DE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E8E05-6C69-465E-9A66-C25AD979775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72FE3-C331-C528-A490-FC45F568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B7C2C-60E7-4C39-E37E-765B97EA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21" y="192027"/>
            <a:ext cx="5566734" cy="64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49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2852-DA47-60E6-2A79-19A700F3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726EB-3C74-01B4-3332-93627C6AC4B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A7E5-A6E6-6822-933D-6CC15F42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507C4-425C-96A7-360A-0027023F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95" y="333375"/>
            <a:ext cx="6379413" cy="62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246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48B20-F768-2615-AB6E-FA95EEC0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B601F6-B950-9FB7-DF82-07256529C4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D9B7C-2F3B-C5CF-29D0-8DA7173C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D9254-1B0A-5EE9-1DAC-07FFF602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02" y="443628"/>
            <a:ext cx="8483430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59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F2D75-B085-A0CB-92DE-5CDADA44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61897-4E07-BD87-C9AB-13C4D21BAF1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204FF-2395-273A-D631-D4A6CCED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B2333-FB81-D8F7-180C-6BA5428F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63" y="202361"/>
            <a:ext cx="6664984" cy="61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3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A5AD-2025-F372-27DB-9FBFA938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BDBE0-C0FF-5B9F-828C-55D34DC0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10177-C2B2-B9D7-5F69-20F3047897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8486A-9F86-A8F2-8EE6-5F5E0B91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07240"/>
            <a:ext cx="9649389" cy="503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564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DB171-5C0A-FD00-9780-E666BB32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B61C1-7CA9-75C4-554A-082DC5365CB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B38CB-26D7-55E6-1CBD-BBB5339D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65" y="1904829"/>
            <a:ext cx="4821358" cy="30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15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A185-DCD3-7468-6DA3-C6924BBC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2A8B96-A494-73DF-1386-15261833923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6C-0CD7-240A-7462-3DFAC725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418B8-FBBE-132D-41CC-A3D24C69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33" y="0"/>
            <a:ext cx="6215242" cy="676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262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949F7-635F-7842-59C5-E186DEBB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B5616-1872-6E5E-8744-D5866A247A1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6D407-FCC0-2416-6858-F392F497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1519D-7F48-DC0B-F1B9-525C3438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20" y="211706"/>
            <a:ext cx="6079646" cy="65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660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6759-5EBF-854F-9F52-05F5DD246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884DC-9F90-ADB3-07BA-B5FAAA93DF1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E56C4-DED3-CD99-1C6D-0DDA7EDE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A9E25-19B8-EBE0-EAF8-5A1DC3DA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83" y="1220122"/>
            <a:ext cx="9615931" cy="52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93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040D-B8EE-3CD1-626C-4BEDF3AB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A4A34-973F-FC82-8622-728338844AB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A2519-D5B8-2213-75F4-30BD11A6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E3D45-AF17-2F29-FBAE-E5336ED7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80" y="87257"/>
            <a:ext cx="5009124" cy="67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4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D36C-8080-7E07-F9D3-70412F03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7AD3C8-2D13-8480-817A-BF92943FF10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00F1C-4E89-ACBA-4C52-34BDEA7C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44D04-F903-C7B3-5D5B-876FC9DB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84" y="95064"/>
            <a:ext cx="5867031" cy="66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6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C82E-84FC-E6AF-5830-8847220E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C73A0B-1AD9-62D8-2945-32DE710AC0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9B526-5277-E9AE-76EE-88DE25EA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43F65-DD80-BA67-B92C-4776C9CF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19" y="2058086"/>
            <a:ext cx="9728562" cy="31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05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8F11-7B73-4756-10A0-D5683E648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78CE5A-B855-871A-5D29-5BDC02C6517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9769B-2B9F-FD3A-3188-AAC922CC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53D54-13A9-AB14-5A26-B26FB88D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72" y="342334"/>
            <a:ext cx="6621560" cy="61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9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F4B2B-D0CD-F1C0-1593-0F81B1F3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8C803-73AF-58C9-E6D9-93A1DC485C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DF2B4-6BA6-B454-63A8-E7A61E0C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E58C0-7D14-89B2-7601-444476F3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5" y="1049378"/>
            <a:ext cx="7920550" cy="54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B405-7D12-CABD-7BC3-8C08FB9D9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98891F-3ED4-9F87-5207-AC93A6A31A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269B5-F32B-6D53-44C9-233D6D11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14FC6-5C25-5AEC-E2FF-96D06F96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33" y="168812"/>
            <a:ext cx="5253330" cy="64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3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F924-56D4-00A4-59DE-16350345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99A57-7897-0FA9-74B4-3880E42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BE47E-8FB4-547C-2E97-24C21555C7A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5AA4C-E58B-FB2B-AF38-0E87DCF8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34" y="1439589"/>
            <a:ext cx="10082070" cy="41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39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B720E-5E38-CDA5-DABC-7878E2BE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6980CC-E2ED-0E87-7FD2-BB4C86BDED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EDBEE-2C6C-58ED-38BA-93059537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08F7C-86A4-07E8-48BE-AD9161AF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955369"/>
            <a:ext cx="10503465" cy="33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3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05D-DA70-6094-FF26-C079FB337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51971-C694-41D7-FFE5-07D2E5439C3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B36F5-B99A-0BF8-A1C4-89304079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966225-6465-939D-FD5D-CC1736CE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76" y="43132"/>
            <a:ext cx="4807047" cy="68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963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DD8E-22A7-EFEF-68EB-9DFA9866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4AC37-6FF3-656A-61BE-FA88CDFEA2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7D26D-63CC-024A-CDD3-DCE7455A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854CE-2B37-B22E-B2F6-F77E0E65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3" y="232263"/>
            <a:ext cx="6837559" cy="62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40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A0E43-630E-DAC0-8391-83820EBD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188B0-7381-962C-B460-CBB999D6419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3CC1-8BAC-0439-569E-DEC4EC5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F7F1F-BCF3-B5C7-8E88-88034B6B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6" y="768024"/>
            <a:ext cx="8797950" cy="56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1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6B18B-4584-DCC4-F4C3-B2C87EF0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760D11-70B0-BC0C-55B6-7D0DDF04FA2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6E371-440B-CD7D-58C4-E6638CE7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A858-EBE7-3AB2-96B9-2129755C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54" y="1535411"/>
            <a:ext cx="7149630" cy="36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4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FBD1-93B5-82AA-10BF-518049BF7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F057BD-8BE0-D235-1326-F184FFE900F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FD2EF-AAEF-E275-4FF7-F9941802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67251-774C-DAD6-41E7-8D2136DD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33350"/>
            <a:ext cx="6497076" cy="66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218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1CAE-8DF9-B178-823D-24EC317B2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9C42B-6516-F81E-8029-EDD2827ECB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D91B-3AC2-C9C0-DBFF-3FA3ACE0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EA952-7F05-7919-9409-D542BE7C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649596"/>
            <a:ext cx="9894063" cy="32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739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78AB-A939-5660-1697-213DDBDB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746105-50CE-EA87-EAD8-ED4BE49853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27E55-F2EE-B9AD-028E-A7E6F424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CA907-FFB9-459C-F865-F7A051BE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00" y="676275"/>
            <a:ext cx="6710509" cy="60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40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1FC2-E50D-9AD0-F9AA-C7BBECC2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516B9-4FE8-FDEC-A9DD-06A21D48DA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11B00-3B4C-508B-7BE0-54129727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D5EB2-43EB-9BA4-33B9-8E0117DE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011" y="383819"/>
            <a:ext cx="5243146" cy="60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57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601F-FB87-2D36-1878-AC097C9B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3D3A-05B5-6FF6-C35C-840BC582FF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08037-4668-902C-DAA7-F60F94FB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1553D-6C81-9127-FFD6-0D558CAC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92" y="1185362"/>
            <a:ext cx="9236215" cy="42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4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327</Words>
  <Application>Microsoft Office PowerPoint</Application>
  <PresentationFormat>Widescreen</PresentationFormat>
  <Paragraphs>109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11</cp:revision>
  <dcterms:created xsi:type="dcterms:W3CDTF">2024-11-06T21:45:28Z</dcterms:created>
  <dcterms:modified xsi:type="dcterms:W3CDTF">2024-11-08T07:20:44Z</dcterms:modified>
</cp:coreProperties>
</file>